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2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tf.omgau.ru/news/otkrytie-kruzhka-yunyy-ekonom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28736"/>
            <a:ext cx="6172200" cy="31432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для школьников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«Юный экономист»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Открытие кружка «Юный экономист»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Программа кружка предназначена для детей 13-16 лет, интересующихся исследовательской деятельностью, и направлена на формирование у обучающихся умения поставить цель и организовать её достижение, а также качеств – гибкость ума, критическое мышление, терпимость к противоречиям, наличие своего мнения, </a:t>
            </a:r>
            <a:r>
              <a:rPr lang="ru-RU" b="1" dirty="0" err="1" smtClean="0"/>
              <a:t>коммуникативность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Заседание кружка «Юный экономист»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Захарова\Desktop\glavnaya17012019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2984"/>
            <a:ext cx="8186766" cy="532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Участие в научно-исследовательской работе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>
                <a:cs typeface="Aharoni" pitchFamily="2" charset="-79"/>
              </a:rPr>
              <a:t>27 февраля 2018 года - Региональный этап  всероссийской интеллектуальной игры «Юный фермер»</a:t>
            </a:r>
          </a:p>
          <a:p>
            <a:r>
              <a:rPr lang="ru-RU" sz="2000" dirty="0" smtClean="0"/>
              <a:t>29 марта 2018 года - XVII научно-практическая конференция обучающихся «Студенческая наука об актуальных проблемах и перспективах инновационного развития регионального АПК»</a:t>
            </a:r>
          </a:p>
          <a:p>
            <a:r>
              <a:rPr lang="ru-RU" sz="2000" dirty="0" smtClean="0"/>
              <a:t> </a:t>
            </a:r>
            <a:r>
              <a:rPr lang="ru-RU" sz="2000" dirty="0" smtClean="0">
                <a:cs typeface="Aharoni" pitchFamily="2" charset="-79"/>
              </a:rPr>
              <a:t>10 апреля 2018 года - Региональный этап пятнадцатого  всероссийского конкурса «Моя страна - моя Россия»</a:t>
            </a:r>
          </a:p>
          <a:p>
            <a:r>
              <a:rPr lang="ru-RU" sz="2000" dirty="0" smtClean="0"/>
              <a:t>5-6 апреля 2018 года - IX региональная научно-практическая конференция «</a:t>
            </a:r>
            <a:r>
              <a:rPr lang="ru-RU" sz="2000" dirty="0" err="1" smtClean="0"/>
              <a:t>Вагановские</a:t>
            </a:r>
            <a:r>
              <a:rPr lang="ru-RU" sz="2000" dirty="0" smtClean="0"/>
              <a:t> чтения»</a:t>
            </a:r>
            <a:endParaRPr lang="ru-RU" sz="2000" dirty="0" smtClean="0">
              <a:cs typeface="Aharoni" pitchFamily="2" charset="-79"/>
            </a:endParaRPr>
          </a:p>
          <a:p>
            <a:r>
              <a:rPr lang="ru-RU" sz="2000" dirty="0" smtClean="0">
                <a:cs typeface="Aharoni" pitchFamily="2" charset="-79"/>
              </a:rPr>
              <a:t>17  мая 2018 года -Защита итоговых проектов основного общего образования: исследовательские, </a:t>
            </a:r>
            <a:r>
              <a:rPr lang="ru-RU" sz="2000" dirty="0" err="1" smtClean="0">
                <a:cs typeface="Aharoni" pitchFamily="2" charset="-79"/>
              </a:rPr>
              <a:t>бизнес-проекты</a:t>
            </a:r>
            <a:r>
              <a:rPr lang="ru-RU" sz="2000" dirty="0" smtClean="0">
                <a:cs typeface="Aharoni" pitchFamily="2" charset="-79"/>
              </a:rPr>
              <a:t>, социальные</a:t>
            </a:r>
          </a:p>
          <a:p>
            <a:r>
              <a:rPr lang="ru-RU" sz="2000" dirty="0" smtClean="0">
                <a:cs typeface="Aharoni" pitchFamily="2" charset="-79"/>
              </a:rPr>
              <a:t>14 декабря 2018 года - Первый региональный конкурс проектов «Моя Родина – Омская область»</a:t>
            </a:r>
          </a:p>
          <a:p>
            <a:r>
              <a:rPr lang="ru-RU" sz="2000" dirty="0" smtClean="0">
                <a:cs typeface="Aharoni" pitchFamily="2" charset="-79"/>
              </a:rPr>
              <a:t>13 февраля 2019 года  Региональный этап  всероссийской интеллектуальной игры «Начинающий фермер»</a:t>
            </a:r>
          </a:p>
          <a:p>
            <a:r>
              <a:rPr lang="ru-RU" sz="2000" dirty="0" smtClean="0">
                <a:cs typeface="Aharoni" pitchFamily="2" charset="-79"/>
              </a:rPr>
              <a:t>28 марта 2019 года - </a:t>
            </a:r>
            <a:r>
              <a:rPr lang="en-US" sz="2000" dirty="0" smtClean="0"/>
              <a:t>XVIII  </a:t>
            </a:r>
            <a:r>
              <a:rPr lang="ru-RU" sz="2000" dirty="0" smtClean="0"/>
              <a:t>научно-практическая конференция обучающихся</a:t>
            </a:r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Участие в научно-исследовательской работе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cs typeface="Aharoni" pitchFamily="2" charset="-79"/>
              </a:rPr>
              <a:t>29 апреля  2020 года –</a:t>
            </a:r>
            <a:r>
              <a:rPr lang="en-US" sz="2000" dirty="0" smtClean="0"/>
              <a:t>XIX</a:t>
            </a:r>
            <a:r>
              <a:rPr lang="ru-RU" sz="2000" dirty="0" smtClean="0"/>
              <a:t> </a:t>
            </a:r>
            <a:r>
              <a:rPr lang="ru-RU" sz="2000" dirty="0" smtClean="0">
                <a:cs typeface="Aharoni" pitchFamily="2" charset="-79"/>
              </a:rPr>
              <a:t> </a:t>
            </a:r>
            <a:r>
              <a:rPr lang="ru-RU" sz="2000" dirty="0" smtClean="0">
                <a:cs typeface="Aharoni" pitchFamily="2" charset="-79"/>
              </a:rPr>
              <a:t>Н</a:t>
            </a:r>
            <a:r>
              <a:rPr lang="ru-RU" sz="2000" dirty="0" smtClean="0"/>
              <a:t>аучно-практическая </a:t>
            </a:r>
            <a:r>
              <a:rPr lang="ru-RU" sz="2000" dirty="0" smtClean="0"/>
              <a:t>конференция </a:t>
            </a:r>
            <a:r>
              <a:rPr lang="ru-RU" sz="2000" dirty="0" smtClean="0"/>
              <a:t>обучающихся «</a:t>
            </a:r>
            <a:r>
              <a:rPr lang="ru-RU" sz="2000" dirty="0" smtClean="0"/>
              <a:t>Студенческая наука об актуальных проблемах и перспективах инновационного развития регионального АПК</a:t>
            </a:r>
            <a:r>
              <a:rPr lang="ru-RU" sz="2000" dirty="0" smtClean="0"/>
              <a:t>» ( Тарский филиал ФГБОУ ВО  Омский ГАУ)</a:t>
            </a:r>
            <a:endParaRPr lang="ru-RU" sz="2000" dirty="0" smtClean="0">
              <a:cs typeface="Aharoni" pitchFamily="2" charset="-79"/>
            </a:endParaRPr>
          </a:p>
          <a:p>
            <a:r>
              <a:rPr lang="ru-RU" sz="2000" dirty="0" smtClean="0"/>
              <a:t>30 марта 2020 года- Международный конкурс проектов в сфере образования, проводимого по инициативе проекта «</a:t>
            </a:r>
            <a:r>
              <a:rPr lang="en-US" sz="2000" dirty="0" err="1" smtClean="0"/>
              <a:t>Interclover</a:t>
            </a:r>
            <a:r>
              <a:rPr lang="en-US" sz="2000" dirty="0" smtClean="0"/>
              <a:t> </a:t>
            </a:r>
            <a:r>
              <a:rPr lang="ru-RU" sz="2000" dirty="0" smtClean="0"/>
              <a:t>-2020» в номинации Практический проект, г. Нижний Новгород</a:t>
            </a:r>
          </a:p>
          <a:p>
            <a:r>
              <a:rPr lang="ru-RU" sz="2000" dirty="0" smtClean="0"/>
              <a:t> </a:t>
            </a:r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Наши достижения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Захарова\Desktop\Кружок Юный экономист 2018-2019\Достижения 2018 год\1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429024" cy="50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Захарова\Desktop\Кружок Юный экономист 2018-2019\Достижения 2018 год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3429024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hlinkClick r:id="rId2"/>
              </a:rPr>
              <a:t>Наши достижения</a:t>
            </a:r>
            <a:endParaRPr lang="ru-RU" dirty="0"/>
          </a:p>
        </p:txBody>
      </p:sp>
      <p:pic>
        <p:nvPicPr>
          <p:cNvPr id="3074" name="Picture 2" descr="C:\Users\Захарова\Desktop\Кружок Юный экономист 2018-2019\Достижения 2018 год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480699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tf.omgau.ru/sites/default/files/styles/news-galery/public/uchastie-v-regionalnom-etape-vii-intellektualnoy-igry-nachinayushchiy-fermer/diplom.jpeg?itok=AbRNFO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342902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ахарова\Desktop\Рабочий стол 6\интеркловер\Чистяков_Никита_Алексеевич_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387508" cy="4873625"/>
          </a:xfrm>
          <a:prstGeom prst="rect">
            <a:avLst/>
          </a:prstGeom>
          <a:noFill/>
        </p:spPr>
      </p:pic>
      <p:pic>
        <p:nvPicPr>
          <p:cNvPr id="1028" name="Picture 4" descr="C:\Users\Захарова\Desktop\Рабочий стол 6\интеркловер\Новак_Анастасия_Андреевна_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Наши достижения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Захарова\Downloads\Захаров М.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57" y="1071547"/>
            <a:ext cx="2466259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Захарова\Downloads\Мадеева В.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238" y="1000108"/>
            <a:ext cx="2654223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Захарова\Downloads\Троицкая О.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2643206" cy="181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C:\Users\Захарова\Downloads\Бублинский А.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357694"/>
            <a:ext cx="2571768" cy="186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C:\Users\Захарова\Downloads\Чаунин Е.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714620"/>
            <a:ext cx="2714645" cy="191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138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Кружок для школьников  «Юный экономист»</vt:lpstr>
      <vt:lpstr>Открытие кружка «Юный экономист» </vt:lpstr>
      <vt:lpstr>Заседание кружка «Юный экономист»</vt:lpstr>
      <vt:lpstr>Участие в научно-исследовательской работе</vt:lpstr>
      <vt:lpstr>Участие в научно-исследовательской работе</vt:lpstr>
      <vt:lpstr>Наши достижения</vt:lpstr>
      <vt:lpstr>Наши достижения</vt:lpstr>
      <vt:lpstr>Слайд 8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для школьников  «Юный экономист»</dc:title>
  <dc:creator>Захарова</dc:creator>
  <cp:lastModifiedBy>Захарова</cp:lastModifiedBy>
  <cp:revision>8</cp:revision>
  <dcterms:created xsi:type="dcterms:W3CDTF">2019-03-28T08:49:25Z</dcterms:created>
  <dcterms:modified xsi:type="dcterms:W3CDTF">2020-09-25T10:23:17Z</dcterms:modified>
</cp:coreProperties>
</file>